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bin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4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985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2-9 about 10 minutes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have been implementing chromebooks in our schools to provide technology access for students -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---How many of you have children who are using chromebooks or ipads in school?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   Respond according the responses you receive.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Let’s start with the basics - to get familiar with the chromebook - look at the next few slides and then we will practice.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Play the video by clicking on “How to Treat Your Chromebook!  is a hyperlink to a video (1:29 minutes)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tips for general care of your chromebook…”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you move the cursor over a link it will likely change from an arrow to a hand. (But not always!)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cursor will look like an arrow as it is moved around the screen.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there is an active link the arrow turns to a hand.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Top Keys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Arrow - Go to the previous page in your browser history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Reight Arrow - Go to the next page in your browser history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Circle Arrow - Reload your current page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Square w/out pointers - Hide the tabs and launcher in full-screen Immersive mode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Square and two lines - Show all windows in Overview mode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 circle - Dim the screen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Larger circle - Make the screen brighter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Volume X - Mute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Volume  --Lower the volume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Volume +Raise the volume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Let’s start with the basics - to get familiar with the chromebook - lets look at the next few slides and then we will practice.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End of class 1.  Ask if there are any questions or comments.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866898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579936" y="2324099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2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4797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oo.gl/bAoxA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 idx="4294967295"/>
          </p:nvPr>
        </p:nvSpPr>
        <p:spPr>
          <a:xfrm>
            <a:off x="180725" y="1409025"/>
            <a:ext cx="8275500" cy="25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Learning about your Chromebook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00" y="3890575"/>
            <a:ext cx="3747600" cy="2082000"/>
          </a:xfrm>
          <a:prstGeom prst="rect">
            <a:avLst/>
          </a:prstGeom>
          <a:noFill/>
          <a:ln w="2857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2" name="Shape 102"/>
          <p:cNvSpPr/>
          <p:nvPr/>
        </p:nvSpPr>
        <p:spPr>
          <a:xfrm>
            <a:off x="2417725" y="3870700"/>
            <a:ext cx="3812700" cy="2138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10250" y="174175"/>
            <a:ext cx="7006500" cy="62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The Chromebook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223100" y="999000"/>
            <a:ext cx="6049200" cy="108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Chromebook looks and feels slightly different from a laptop or tablet.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100" y="2162099"/>
            <a:ext cx="5829799" cy="435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57200" y="274644"/>
            <a:ext cx="7619999" cy="67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Chromebook General Care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08350" y="1085250"/>
            <a:ext cx="7910400" cy="577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Treat Your Chromebook!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lang="en-U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allow food or drinks near the Chromebook.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touch the Chromebook screen. Clean the keys and screen with a lightly moistened (water only) soft cloth.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850" y="5358376"/>
            <a:ext cx="1400100" cy="9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2900" y="3169762"/>
            <a:ext cx="1199700" cy="11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8133" y="5279875"/>
            <a:ext cx="1571700" cy="9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4823" y="1122426"/>
            <a:ext cx="2471377" cy="154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5908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video- 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://goo.gl/bAoxAd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457200" y="274644"/>
            <a:ext cx="7619999" cy="67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Chromebook General Care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08350" y="1085250"/>
            <a:ext cx="7910400" cy="577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your mouse is resting on a flat surface clear of obstacles. Is the mouse pad necessary?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marR="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Chromebooks do not like excessive heat or cold.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marR="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place your Chromebook on uneven surfaces</a:t>
            </a: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475" y="1840699"/>
            <a:ext cx="1862673" cy="10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8700" y="3348926"/>
            <a:ext cx="2107300" cy="148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Shape 130"/>
          <p:cNvGrpSpPr/>
          <p:nvPr/>
        </p:nvGrpSpPr>
        <p:grpSpPr>
          <a:xfrm>
            <a:off x="2562025" y="5255900"/>
            <a:ext cx="2419775" cy="1381499"/>
            <a:chOff x="2770275" y="5156325"/>
            <a:chExt cx="2419775" cy="1381499"/>
          </a:xfrm>
        </p:grpSpPr>
        <p:pic>
          <p:nvPicPr>
            <p:cNvPr id="131" name="Shape 1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70275" y="5156325"/>
              <a:ext cx="2419775" cy="138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Shape 13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2776" y="5208775"/>
              <a:ext cx="991674" cy="99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Shape 133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 idx="4294967295"/>
          </p:nvPr>
        </p:nvSpPr>
        <p:spPr>
          <a:xfrm>
            <a:off x="174125" y="1123224"/>
            <a:ext cx="7619999" cy="71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Moving Around on the Chromebook</a:t>
            </a:r>
            <a:r>
              <a:rPr lang="en-US" sz="46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6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sz="46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5" y="1908574"/>
            <a:ext cx="4228500" cy="24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512950" y="3888825"/>
            <a:ext cx="2536800" cy="64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touchpad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3171" y="4508646"/>
            <a:ext cx="2276574" cy="16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173300" y="4370675"/>
            <a:ext cx="2536800" cy="64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mouse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Arrow or Hand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57200" y="1450075"/>
            <a:ext cx="7772400" cy="11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mouse or touchpad controls the cursor which you see as either an arrow you move around the page or a hand to select an option and/or link.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425" y="2987850"/>
            <a:ext cx="695999" cy="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7800" y="2933049"/>
            <a:ext cx="759349" cy="7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125" y="3948500"/>
            <a:ext cx="3550950" cy="23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2000" y="3948500"/>
            <a:ext cx="3550950" cy="23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429013" flipH="1">
            <a:off x="2262441" y="4084056"/>
            <a:ext cx="296049" cy="29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8246" y="6174008"/>
            <a:ext cx="316877" cy="3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2164250" y="3990600"/>
            <a:ext cx="493199" cy="465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5112326" y="6084862"/>
            <a:ext cx="548699" cy="54509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375025" y="155248"/>
            <a:ext cx="7619999" cy="73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Your Chromebook Keyboard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25" y="2853000"/>
            <a:ext cx="5024724" cy="375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6388600" y="3671000"/>
            <a:ext cx="1771499" cy="281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Refresh key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Dim the screen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the screen brighter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Mute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Lower the volume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Raise the volume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Key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backspace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spacebar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9950" y="4035112"/>
            <a:ext cx="628649" cy="14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5878675" y="4071862"/>
            <a:ext cx="444300" cy="198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2648225" y="4061750"/>
            <a:ext cx="264899" cy="148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849575" y="4370100"/>
            <a:ext cx="502500" cy="198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965000" y="4061750"/>
            <a:ext cx="264899" cy="148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281775" y="4061750"/>
            <a:ext cx="264899" cy="148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3598550" y="4061750"/>
            <a:ext cx="264899" cy="148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3899287" y="4061750"/>
            <a:ext cx="264899" cy="148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5878675" y="4678275"/>
            <a:ext cx="444300" cy="198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5878675" y="4963350"/>
            <a:ext cx="444300" cy="198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878675" y="5214950"/>
            <a:ext cx="444300" cy="23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8675" y="5507950"/>
            <a:ext cx="444298" cy="27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5878675" y="5524824"/>
            <a:ext cx="444300" cy="23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9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57950" y="4747350"/>
            <a:ext cx="377700" cy="2396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9E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3025" y="5834673"/>
            <a:ext cx="502498" cy="23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5823025" y="5851500"/>
            <a:ext cx="502500" cy="23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E1E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4126400" y="4277650"/>
            <a:ext cx="377700" cy="198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E1E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6775" y="6161325"/>
            <a:ext cx="951823" cy="27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5436737" y="6175600"/>
            <a:ext cx="951900" cy="23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1801650" y="5233900"/>
            <a:ext cx="1321499" cy="2732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D86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68125" y="885750"/>
            <a:ext cx="5999099" cy="186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Refresh key --</a:t>
            </a: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top row of the keyboard</a:t>
            </a: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Brightness controls --</a:t>
            </a: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top row of the keyboard</a:t>
            </a: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keys  --</a:t>
            </a: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top row of the keyboard</a:t>
            </a: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caps lock</a:t>
            </a: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Delete key -- </a:t>
            </a: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use backspace instead</a:t>
            </a:r>
          </a:p>
        </p:txBody>
      </p:sp>
      <p:sp>
        <p:nvSpPr>
          <p:cNvPr id="187" name="Shape 187"/>
          <p:cNvSpPr/>
          <p:nvPr/>
        </p:nvSpPr>
        <p:spPr>
          <a:xfrm>
            <a:off x="5878675" y="3735450"/>
            <a:ext cx="444300" cy="23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D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697900" y="4083450"/>
            <a:ext cx="264899" cy="1271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D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59942" y="3193012"/>
            <a:ext cx="768300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78675" y="3732237"/>
            <a:ext cx="444300" cy="2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6468600" y="3254525"/>
            <a:ext cx="951900" cy="2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/>
              <a:t>On/Off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110250" y="174175"/>
            <a:ext cx="7006500" cy="62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Turning the Chromebook on &amp; off 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5024" y="3506625"/>
            <a:ext cx="4978500" cy="31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0392" y="1307975"/>
            <a:ext cx="768168" cy="396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6063550" y="3561400"/>
            <a:ext cx="666600" cy="210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110250" y="803575"/>
            <a:ext cx="8229600" cy="273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on/off button is on the keyboard. Usually the top right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turn on your Chromebook press the power button for about four seconds. The screen will power on.</a:t>
            </a: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turn off your Chromebook press the power button for about four seconds. The screen will go dark.</a:t>
            </a:r>
          </a:p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simply close the lid for sleep mode.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749" y="1509099"/>
            <a:ext cx="5516725" cy="37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jacency">
  <a:themeElements>
    <a:clrScheme name="Custom 25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522</Words>
  <Application>Microsoft Office PowerPoint</Application>
  <PresentationFormat>On-screen Show (4:3)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Cabin</vt:lpstr>
      <vt:lpstr>Calibri</vt:lpstr>
      <vt:lpstr>Cambria</vt:lpstr>
      <vt:lpstr>Times New Roman</vt:lpstr>
      <vt:lpstr>Adjacency</vt:lpstr>
      <vt:lpstr>Learning about your Chromebook</vt:lpstr>
      <vt:lpstr>PowerPoint Presentation</vt:lpstr>
      <vt:lpstr>PowerPoint Presentation</vt:lpstr>
      <vt:lpstr>PowerPoint Presentation</vt:lpstr>
      <vt:lpstr>Moving Around on the Chromebook </vt:lpstr>
      <vt:lpstr>Arrow or Hand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your Chromebook</dc:title>
  <cp:lastModifiedBy>Fast, Juanita</cp:lastModifiedBy>
  <cp:revision>3</cp:revision>
  <dcterms:modified xsi:type="dcterms:W3CDTF">2016-03-17T20:00:44Z</dcterms:modified>
</cp:coreProperties>
</file>